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61" r:id="rId5"/>
    <p:sldId id="265" r:id="rId6"/>
    <p:sldId id="264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D8B39-43B2-4626-AAE1-F8DE60282C97}" type="datetimeFigureOut">
              <a:rPr lang="en-GB" smtClean="0"/>
              <a:t>24/07/2013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38455-B0EA-4F37-B973-6EA4C74CE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67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</a:t>
            </a:r>
            <a:r>
              <a:rPr lang="en-GB" baseline="0" dirty="0" smtClean="0"/>
              <a:t> can bend a steel hoe head </a:t>
            </a:r>
            <a:r>
              <a:rPr lang="en-GB" u="sng" baseline="0" dirty="0" smtClean="0"/>
              <a:t>carefully </a:t>
            </a:r>
            <a:r>
              <a:rPr lang="en-GB" baseline="0" dirty="0" smtClean="0"/>
              <a:t> to a by placing it in a </a:t>
            </a:r>
            <a:r>
              <a:rPr lang="en-GB" baseline="0" dirty="0" err="1" smtClean="0"/>
              <a:t>vise</a:t>
            </a:r>
            <a:r>
              <a:rPr lang="en-GB" baseline="0" dirty="0" smtClean="0"/>
              <a:t> and leaning on it, very gradually.  or placing the head in the gap between two paving slabs. Don’t try this with stainless steel at all – it won’t bend but will break at the joint, the weakest point.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38455-B0EA-4F37-B973-6EA4C74CEA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5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38455-B0EA-4F37-B973-6EA4C74CEA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4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58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0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2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2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9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7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7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0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DF4A-8AA8-4FAA-9597-C2E9825A3D72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DC789-8AC4-4CC7-9443-D57942EE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7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Using tools efficiently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to get the best out of tools and avoid unnecessary effort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1. garden hoes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90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Dutch hoes are NOT for digging!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Dutch hoes are designed to sit on the surface of the soil  and just </a:t>
            </a:r>
            <a:r>
              <a:rPr lang="en-GB" sz="2800" b="1" dirty="0" smtClean="0"/>
              <a:t>glide</a:t>
            </a:r>
            <a:r>
              <a:rPr lang="en-GB" sz="2800" dirty="0" smtClean="0"/>
              <a:t> below the surface to cut off the stems of weeds.  Blades should be sharpene</a:t>
            </a:r>
            <a:r>
              <a:rPr lang="en-GB" sz="2800" dirty="0" smtClean="0"/>
              <a:t>d regularly.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However the angle of most hoe blades to the handle  is very shallow – this encourages you to hold it at the wrong angle and </a:t>
            </a:r>
            <a:r>
              <a:rPr lang="en-GB" sz="2800" b="1" dirty="0" smtClean="0"/>
              <a:t>dig in</a:t>
            </a:r>
            <a:r>
              <a:rPr lang="en-GB" sz="2800" dirty="0" smtClean="0"/>
              <a:t>, making hoeing hard work.</a:t>
            </a:r>
            <a:endParaRPr lang="en-GB" sz="2800" b="1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85"/>
          <a:stretch/>
        </p:blipFill>
        <p:spPr bwMode="auto">
          <a:xfrm>
            <a:off x="5004048" y="1340768"/>
            <a:ext cx="3744416" cy="528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99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Correct hoeing action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1742699"/>
            <a:ext cx="3639634" cy="5115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 may have to bend your back to get the hoe at the correct angle  to work just under the surface – if your hoe isn’t stainless steel, think about  bending the angle of the head to the shaft slightly to make it more comfortable to use.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/>
          <a:stretch/>
        </p:blipFill>
        <p:spPr>
          <a:xfrm>
            <a:off x="3639634" y="1772816"/>
            <a:ext cx="549032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3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Using a </a:t>
            </a:r>
            <a:r>
              <a:rPr lang="en-GB" sz="4400" dirty="0" err="1" smtClean="0"/>
              <a:t>dutch</a:t>
            </a:r>
            <a:r>
              <a:rPr lang="en-GB" sz="4400" dirty="0" smtClean="0"/>
              <a:t> hoe </a:t>
            </a:r>
            <a:endParaRPr lang="en-GB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395" r="-168" b="25070"/>
          <a:stretch/>
        </p:blipFill>
        <p:spPr>
          <a:xfrm>
            <a:off x="0" y="1487606"/>
            <a:ext cx="9162971" cy="5370394"/>
          </a:xfrm>
        </p:spPr>
      </p:pic>
    </p:spTree>
    <p:extLst>
      <p:ext uri="{BB962C8B-B14F-4D97-AF65-F5344CB8AC3E}">
        <p14:creationId xmlns:p14="http://schemas.microsoft.com/office/powerpoint/2010/main" val="73040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Draw hoes – beet, swan-neck, ‘</a:t>
            </a:r>
            <a:r>
              <a:rPr lang="en-GB" dirty="0" err="1" smtClean="0"/>
              <a:t>swoe</a:t>
            </a:r>
            <a:r>
              <a:rPr lang="en-GB" dirty="0" smtClean="0"/>
              <a:t>’ 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64" y="1452361"/>
            <a:ext cx="5372332" cy="5368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Draw hoes are used for seed drills and for weeding – a sharp edge is essential. </a:t>
            </a:r>
          </a:p>
          <a:p>
            <a:pPr marL="0" indent="0">
              <a:buNone/>
            </a:pPr>
            <a:r>
              <a:rPr lang="en-GB" dirty="0" smtClean="0"/>
              <a:t>Widths vary  - </a:t>
            </a:r>
          </a:p>
          <a:p>
            <a:pPr marL="0" indent="0">
              <a:buNone/>
            </a:pPr>
            <a:r>
              <a:rPr lang="en-GB" dirty="0" smtClean="0"/>
              <a:t>originally to suit</a:t>
            </a:r>
          </a:p>
          <a:p>
            <a:pPr marL="0" indent="0">
              <a:buNone/>
            </a:pPr>
            <a:r>
              <a:rPr lang="en-GB" dirty="0" smtClean="0"/>
              <a:t> different row </a:t>
            </a:r>
            <a:r>
              <a:rPr lang="en-GB" dirty="0" err="1" smtClean="0"/>
              <a:t>spacings</a:t>
            </a:r>
            <a:r>
              <a:rPr lang="en-GB" dirty="0" smtClean="0"/>
              <a:t> for crops.</a:t>
            </a:r>
          </a:p>
          <a:p>
            <a:pPr marL="0" indent="0">
              <a:buNone/>
            </a:pPr>
            <a:r>
              <a:rPr lang="en-GB" dirty="0" smtClean="0"/>
              <a:t>Established weeds can be ‘chopped’ through by the blade, but if you hoe regularly you only need to ‘draw’  the blade across the soil surface to remove weed seedlings.</a:t>
            </a:r>
            <a:endParaRPr lang="en-GB" dirty="0"/>
          </a:p>
        </p:txBody>
      </p:sp>
      <p:pic>
        <p:nvPicPr>
          <p:cNvPr id="3074" name="Picture 2" descr="Faithfull Tools Draw Hoe Fibreglass Shaf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t="37718" r="34022" b="5965"/>
          <a:stretch/>
        </p:blipFill>
        <p:spPr bwMode="auto">
          <a:xfrm>
            <a:off x="5468196" y="1191656"/>
            <a:ext cx="2528087" cy="2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andscape-supplies.co.uk/225-379-large/premier-draw-ho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6"/>
          <a:stretch/>
        </p:blipFill>
        <p:spPr bwMode="auto">
          <a:xfrm>
            <a:off x="6732240" y="2347415"/>
            <a:ext cx="2232248" cy="17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bcdn-sphotos-h-a.akamaihd.net/hphotos-ak-frc3/p480x480/430020_305073156295195_1263365242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t="29057" r="2498"/>
          <a:stretch/>
        </p:blipFill>
        <p:spPr bwMode="auto">
          <a:xfrm>
            <a:off x="5468196" y="4202384"/>
            <a:ext cx="3651946" cy="26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landscape-supplies.co.uk/112-293-large/swoe-style-ho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3" b="19285"/>
          <a:stretch/>
        </p:blipFill>
        <p:spPr bwMode="auto">
          <a:xfrm>
            <a:off x="2816513" y="2347415"/>
            <a:ext cx="2624388" cy="16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0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n-GB" dirty="0" smtClean="0"/>
              <a:t>Using a draw hoe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387"/>
          <a:stretch/>
        </p:blipFill>
        <p:spPr>
          <a:xfrm>
            <a:off x="28725" y="1535284"/>
            <a:ext cx="9144000" cy="53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6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Draw hoes :fitting between plants as well as between rows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5"/>
          <a:stretch/>
        </p:blipFill>
        <p:spPr>
          <a:xfrm>
            <a:off x="0" y="1556792"/>
            <a:ext cx="916922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9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Variants – </a:t>
            </a:r>
            <a:br>
              <a:rPr lang="en-GB" dirty="0" smtClean="0"/>
            </a:br>
            <a:r>
              <a:rPr lang="en-GB" dirty="0" smtClean="0"/>
              <a:t>push-pull, ‘stirrup’,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17646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Some variants have a double-edged blade, or a triangular one, so that you can cut through on both push and pull strokes for greater efficiency. </a:t>
            </a:r>
          </a:p>
          <a:p>
            <a:pPr marL="0" indent="0">
              <a:buNone/>
            </a:pPr>
            <a:r>
              <a:rPr lang="en-GB" dirty="0" smtClean="0"/>
              <a:t>Also blades are often serrated to help the cutting action.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22719" r="11891"/>
          <a:stretch/>
        </p:blipFill>
        <p:spPr>
          <a:xfrm>
            <a:off x="5148064" y="3282120"/>
            <a:ext cx="3822824" cy="3376600"/>
          </a:xfrm>
          <a:prstGeom prst="rect">
            <a:avLst/>
          </a:prstGeom>
        </p:spPr>
      </p:pic>
      <p:pic>
        <p:nvPicPr>
          <p:cNvPr id="4098" name="Picture 2" descr="Royal Dutch H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822824" cy="28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8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a push-pull hoe</a:t>
            </a:r>
            <a:endParaRPr lang="en-GB" dirty="0"/>
          </a:p>
        </p:txBody>
      </p:sp>
      <p:pic>
        <p:nvPicPr>
          <p:cNvPr id="6" name="push pull ho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2517" b="12558"/>
          <a:stretch/>
        </p:blipFill>
        <p:spPr>
          <a:xfrm>
            <a:off x="1624995" y="2129050"/>
            <a:ext cx="6096000" cy="34255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24995" y="6124654"/>
            <a:ext cx="568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Exit </a:t>
            </a:r>
            <a:r>
              <a:rPr lang="en-GB" b="1" dirty="0" err="1" smtClean="0"/>
              <a:t>powerpoint</a:t>
            </a:r>
            <a:r>
              <a:rPr lang="en-GB" b="1" dirty="0" smtClean="0"/>
              <a:t> presentation to stop!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46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334</Words>
  <Application>Microsoft Office PowerPoint</Application>
  <PresentationFormat>On-screen Show (4:3)</PresentationFormat>
  <Paragraphs>23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Using tools efficiently How to get the best out of tools and avoid unnecessary effort   1. garden hoes</vt:lpstr>
      <vt:lpstr>Dutch hoes are NOT for digging!</vt:lpstr>
      <vt:lpstr>Correct hoeing action</vt:lpstr>
      <vt:lpstr>Using a dutch hoe </vt:lpstr>
      <vt:lpstr>Draw hoes – beet, swan-neck, ‘swoe’ .</vt:lpstr>
      <vt:lpstr>Using a draw hoe</vt:lpstr>
      <vt:lpstr>Draw hoes :fitting between plants as well as between rows</vt:lpstr>
      <vt:lpstr>Variants –  push-pull, ‘stirrup’, etc</vt:lpstr>
      <vt:lpstr>Using a push-pull hoe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tools efficiently</dc:title>
  <dc:creator>janetp</dc:creator>
  <cp:lastModifiedBy>janetp</cp:lastModifiedBy>
  <cp:revision>12</cp:revision>
  <dcterms:created xsi:type="dcterms:W3CDTF">2013-07-23T21:42:34Z</dcterms:created>
  <dcterms:modified xsi:type="dcterms:W3CDTF">2013-07-24T11:27:29Z</dcterms:modified>
</cp:coreProperties>
</file>